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photoAlbum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0189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056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7259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099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0336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092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923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044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705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8266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709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A7DAA-CEB3-441C-9DF9-7B9653823279}" type="datetimeFigureOut">
              <a:rPr lang="zh-CN" altLang="en-US" smtClean="0"/>
              <a:t>2023-06-03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2D55FD-AEA9-4C7B-8A59-854EDAA6C3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0665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1">
            <a:extLst>
              <a:ext uri="{FF2B5EF4-FFF2-40B4-BE49-F238E27FC236}">
                <a16:creationId xmlns:a16="http://schemas.microsoft.com/office/drawing/2014/main" id="{9CF75E88-2853-EDC6-3FF8-1DEBECE5F81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3964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10">
            <a:extLst>
              <a:ext uri="{FF2B5EF4-FFF2-40B4-BE49-F238E27FC236}">
                <a16:creationId xmlns:a16="http://schemas.microsoft.com/office/drawing/2014/main" id="{36B44371-9589-E9C8-6F4F-1D3E7FFD09B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764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11">
            <a:extLst>
              <a:ext uri="{FF2B5EF4-FFF2-40B4-BE49-F238E27FC236}">
                <a16:creationId xmlns:a16="http://schemas.microsoft.com/office/drawing/2014/main" id="{D6AF4A58-F783-FEB8-EDDF-FDA8DAD2841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787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12">
            <a:extLst>
              <a:ext uri="{FF2B5EF4-FFF2-40B4-BE49-F238E27FC236}">
                <a16:creationId xmlns:a16="http://schemas.microsoft.com/office/drawing/2014/main" id="{C77B04EC-C5FA-1EA4-16E5-0EF2F672778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677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13">
            <a:extLst>
              <a:ext uri="{FF2B5EF4-FFF2-40B4-BE49-F238E27FC236}">
                <a16:creationId xmlns:a16="http://schemas.microsoft.com/office/drawing/2014/main" id="{214C5FD3-B165-683E-1D63-8ABF21AE576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53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14">
            <a:extLst>
              <a:ext uri="{FF2B5EF4-FFF2-40B4-BE49-F238E27FC236}">
                <a16:creationId xmlns:a16="http://schemas.microsoft.com/office/drawing/2014/main" id="{6150403C-9681-1401-2A0C-43181AE8FC2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070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15">
            <a:extLst>
              <a:ext uri="{FF2B5EF4-FFF2-40B4-BE49-F238E27FC236}">
                <a16:creationId xmlns:a16="http://schemas.microsoft.com/office/drawing/2014/main" id="{4F88F416-1412-5B05-E1D7-460EF38F3F1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872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16">
            <a:extLst>
              <a:ext uri="{FF2B5EF4-FFF2-40B4-BE49-F238E27FC236}">
                <a16:creationId xmlns:a16="http://schemas.microsoft.com/office/drawing/2014/main" id="{F51BE85C-8ED5-A45F-EC78-87ED7E9DF02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04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17">
            <a:extLst>
              <a:ext uri="{FF2B5EF4-FFF2-40B4-BE49-F238E27FC236}">
                <a16:creationId xmlns:a16="http://schemas.microsoft.com/office/drawing/2014/main" id="{2D1A723F-EFC2-1F2A-AAB6-4A0E1FEED3B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697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18">
            <a:extLst>
              <a:ext uri="{FF2B5EF4-FFF2-40B4-BE49-F238E27FC236}">
                <a16:creationId xmlns:a16="http://schemas.microsoft.com/office/drawing/2014/main" id="{526FB1A7-C545-D9DE-7DCD-28323D81CBA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364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19">
            <a:extLst>
              <a:ext uri="{FF2B5EF4-FFF2-40B4-BE49-F238E27FC236}">
                <a16:creationId xmlns:a16="http://schemas.microsoft.com/office/drawing/2014/main" id="{0DE49499-2D19-13CA-1483-E8D6ADF0AF3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843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2">
            <a:extLst>
              <a:ext uri="{FF2B5EF4-FFF2-40B4-BE49-F238E27FC236}">
                <a16:creationId xmlns:a16="http://schemas.microsoft.com/office/drawing/2014/main" id="{C1324C4C-1E54-D296-364A-BCA6BC8A514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44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3">
            <a:extLst>
              <a:ext uri="{FF2B5EF4-FFF2-40B4-BE49-F238E27FC236}">
                <a16:creationId xmlns:a16="http://schemas.microsoft.com/office/drawing/2014/main" id="{19351EC4-DD17-7D85-BB9F-B54B54708F3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328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4">
            <a:extLst>
              <a:ext uri="{FF2B5EF4-FFF2-40B4-BE49-F238E27FC236}">
                <a16:creationId xmlns:a16="http://schemas.microsoft.com/office/drawing/2014/main" id="{856D0D9C-8398-FF10-8E3D-2F5225DF9A0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87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5">
            <a:extLst>
              <a:ext uri="{FF2B5EF4-FFF2-40B4-BE49-F238E27FC236}">
                <a16:creationId xmlns:a16="http://schemas.microsoft.com/office/drawing/2014/main" id="{796A8387-B7E4-D6AD-1296-F4C882E2556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226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6">
            <a:extLst>
              <a:ext uri="{FF2B5EF4-FFF2-40B4-BE49-F238E27FC236}">
                <a16:creationId xmlns:a16="http://schemas.microsoft.com/office/drawing/2014/main" id="{B137A099-E9AA-273F-19B7-2CAF96642CF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282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7">
            <a:extLst>
              <a:ext uri="{FF2B5EF4-FFF2-40B4-BE49-F238E27FC236}">
                <a16:creationId xmlns:a16="http://schemas.microsoft.com/office/drawing/2014/main" id="{B811E9F7-8AC7-17F5-0AD1-36E97412DC3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166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8">
            <a:extLst>
              <a:ext uri="{FF2B5EF4-FFF2-40B4-BE49-F238E27FC236}">
                <a16:creationId xmlns:a16="http://schemas.microsoft.com/office/drawing/2014/main" id="{B2D89E3C-7FBE-1CAC-881B-993484CD586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724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命名-2_9">
            <a:extLst>
              <a:ext uri="{FF2B5EF4-FFF2-40B4-BE49-F238E27FC236}">
                <a16:creationId xmlns:a16="http://schemas.microsoft.com/office/drawing/2014/main" id="{D8BA55FB-3657-2EB2-C269-BBBBEA8F532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5359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0</Words>
  <Application>Microsoft Office PowerPoint</Application>
  <PresentationFormat>宽屏</PresentationFormat>
  <Paragraphs>0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2058396329@qq.com</dc:creator>
  <cp:lastModifiedBy>2058396329@qq.com</cp:lastModifiedBy>
  <cp:revision>1</cp:revision>
  <dcterms:created xsi:type="dcterms:W3CDTF">2023-06-03T15:06:47Z</dcterms:created>
  <dcterms:modified xsi:type="dcterms:W3CDTF">2023-06-03T15:07:17Z</dcterms:modified>
</cp:coreProperties>
</file>

<file path=docProps/thumbnail.jpeg>
</file>